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BBC77-F641-924C-B2E5-250D56809861}" type="datetimeFigureOut">
              <a:rPr lang="en-US" smtClean="0"/>
              <a:t>4/27/16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8DEEE-D713-F84A-AD6F-D0F221668C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1995-8A0C-DD40-BE14-79B58AF1AAB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02BB-C358-5E4B-B061-27F205040E59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6200-9792-A74D-B21A-2B31D1C86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02BB-C358-5E4B-B061-27F205040E59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6200-9792-A74D-B21A-2B31D1C86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02BB-C358-5E4B-B061-27F205040E59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6200-9792-A74D-B21A-2B31D1C86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02BB-C358-5E4B-B061-27F205040E59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6200-9792-A74D-B21A-2B31D1C86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02BB-C358-5E4B-B061-27F205040E59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6200-9792-A74D-B21A-2B31D1C86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02BB-C358-5E4B-B061-27F205040E59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6200-9792-A74D-B21A-2B31D1C86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02BB-C358-5E4B-B061-27F205040E59}" type="datetimeFigureOut">
              <a:rPr lang="en-US" smtClean="0"/>
              <a:t>4/27/16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6200-9792-A74D-B21A-2B31D1C86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02BB-C358-5E4B-B061-27F205040E59}" type="datetimeFigureOut">
              <a:rPr lang="en-US" smtClean="0"/>
              <a:t>4/27/16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6200-9792-A74D-B21A-2B31D1C86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02BB-C358-5E4B-B061-27F205040E59}" type="datetimeFigureOut">
              <a:rPr lang="en-US" smtClean="0"/>
              <a:t>4/27/16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6200-9792-A74D-B21A-2B31D1C86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02BB-C358-5E4B-B061-27F205040E59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6200-9792-A74D-B21A-2B31D1C86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02BB-C358-5E4B-B061-27F205040E59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6200-9792-A74D-B21A-2B31D1C86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302BB-C358-5E4B-B061-27F205040E59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D6200-9792-A74D-B21A-2B31D1C860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Respiratory System</a:t>
            </a:r>
            <a:endParaRPr lang="en-US" dirty="0"/>
          </a:p>
        </p:txBody>
      </p:sp>
      <p:pic>
        <p:nvPicPr>
          <p:cNvPr id="5" name="Picture 4" descr="shutterstock_908597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9"/>
            <a:ext cx="8184196" cy="544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82038" cy="846667"/>
          </a:xfrm>
        </p:spPr>
        <p:txBody>
          <a:bodyPr/>
          <a:lstStyle/>
          <a:p>
            <a:r>
              <a:rPr lang="en-US" dirty="0" smtClean="0"/>
              <a:t>Respiratory System of Insects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472" y="846667"/>
            <a:ext cx="6516415" cy="2638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97100"/>
            <a:ext cx="3632200" cy="466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6388"/>
            <a:ext cx="792321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uman-body-respiratory-130123-1.jpg"/>
          <p:cNvPicPr>
            <a:picLocks noChangeAspect="1"/>
          </p:cNvPicPr>
          <p:nvPr/>
        </p:nvPicPr>
        <p:blipFill>
          <a:blip r:embed="rId2"/>
          <a:srcRect t="6967" b="40035"/>
          <a:stretch>
            <a:fillRect/>
          </a:stretch>
        </p:blipFill>
        <p:spPr>
          <a:xfrm>
            <a:off x="649954" y="0"/>
            <a:ext cx="80368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4983"/>
          </a:xfrm>
        </p:spPr>
        <p:txBody>
          <a:bodyPr/>
          <a:lstStyle/>
          <a:p>
            <a:r>
              <a:rPr lang="en-US" dirty="0" smtClean="0"/>
              <a:t>Swallowing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4983"/>
            <a:ext cx="9143999" cy="536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9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Mammalian Respiratory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26" y="859196"/>
            <a:ext cx="8970174" cy="599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a109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99" y="2576910"/>
            <a:ext cx="3719110" cy="4079024"/>
          </a:xfrm>
          <a:prstGeom prst="rect">
            <a:avLst/>
          </a:prstGeom>
        </p:spPr>
      </p:pic>
      <p:pic>
        <p:nvPicPr>
          <p:cNvPr id="5" name="Picture 4" descr="u399366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04" y="274638"/>
            <a:ext cx="4584095" cy="4584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057" y="613303"/>
            <a:ext cx="8529496" cy="549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Diffusion of O2 and CO2 in the Lungs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151" y="1417638"/>
            <a:ext cx="5708187" cy="4577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Macintosh PowerPoint</Application>
  <PresentationFormat>On-screen Show (4:3)</PresentationFormat>
  <Paragraphs>6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Respiratory System</vt:lpstr>
      <vt:lpstr>Respiratory System of Insects</vt:lpstr>
      <vt:lpstr>Slide 3</vt:lpstr>
      <vt:lpstr>Slide 4</vt:lpstr>
      <vt:lpstr>Swallowing </vt:lpstr>
      <vt:lpstr>The Mammalian Respiratory System</vt:lpstr>
      <vt:lpstr>Slide 7</vt:lpstr>
      <vt:lpstr>Slide 8</vt:lpstr>
      <vt:lpstr>Diffusion of O2 and CO2 in the Lungs</vt:lpstr>
    </vt:vector>
  </TitlesOfParts>
  <Company>Earth Camp Collective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System</dc:title>
  <dc:creator>kyle collins</dc:creator>
  <cp:lastModifiedBy>kyle collins</cp:lastModifiedBy>
  <cp:revision>1</cp:revision>
  <dcterms:created xsi:type="dcterms:W3CDTF">2016-04-27T23:47:24Z</dcterms:created>
  <dcterms:modified xsi:type="dcterms:W3CDTF">2016-04-27T23:47:40Z</dcterms:modified>
</cp:coreProperties>
</file>