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9F07A-BD4B-DC47-8580-E0F25C19445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3A9D4-E5F6-A844-9BC9-06F5E62624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pər-KIN-jee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1995-8A0C-DD40-BE14-79B58AF1AA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81250-9F22-B84D-8D43-BDA992D78E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7CFC-B194-2C47-8245-2CDD03E341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as.miami.edu/chemistry/2086/NEW-Chap20/NEW-Chapter%2020_part2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science.kennesaw.edu/~jdirnber/Bio2108/Lecture/LecPhysio/PhysioCirculatory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studyblue.com/notes/note/n/biol-1202-spring-2012-final-exam-flashcards/deck/272321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hyperlink" Target="http://faculty.unlv.edu/payettea/Biol19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0" y="435428"/>
            <a:ext cx="3606800" cy="9822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Cardiovascular System</a:t>
            </a:r>
            <a:endParaRPr lang="en-US" dirty="0"/>
          </a:p>
        </p:txBody>
      </p:sp>
      <p:pic>
        <p:nvPicPr>
          <p:cNvPr id="4" name="Picture 3" descr="5.3.2._RelatedReading_cardiovascularSystem_900x399px_96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24" y="0"/>
            <a:ext cx="38946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5" y="0"/>
            <a:ext cx="7390191" cy="556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Cardiac Cycle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3060"/>
          <a:stretch>
            <a:fillRect/>
          </a:stretch>
        </p:blipFill>
        <p:spPr>
          <a:xfrm>
            <a:off x="544285" y="556381"/>
            <a:ext cx="8047365" cy="5850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8697" y="6407239"/>
            <a:ext cx="243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‪www.as.miami.edu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476" y="274638"/>
            <a:ext cx="6304037" cy="499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Control of Heart Rhythm </a:t>
            </a:r>
            <a:endParaRPr lang="en-US" dirty="0"/>
          </a:p>
        </p:txBody>
      </p:sp>
      <p:pic>
        <p:nvPicPr>
          <p:cNvPr id="4" name="Picture 3" descr="42.91320443750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163"/>
            <a:ext cx="9144000" cy="535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1402" y="6336229"/>
            <a:ext cx="242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‪science.kennesaw.edu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143" y="6336229"/>
            <a:ext cx="473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=7N4viIanngg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" y="1131239"/>
            <a:ext cx="9111444" cy="4795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3122" y="498082"/>
            <a:ext cx="490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Animals without Circulatory Systems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-40-01-03abcd.jpe.jpeg"/>
          <p:cNvPicPr>
            <a:picLocks noChangeAspect="1"/>
          </p:cNvPicPr>
          <p:nvPr/>
        </p:nvPicPr>
        <p:blipFill>
          <a:blip r:embed="rId2"/>
          <a:srcRect r="47236" b="52910"/>
          <a:stretch>
            <a:fillRect/>
          </a:stretch>
        </p:blipFill>
        <p:spPr>
          <a:xfrm>
            <a:off x="1634142" y="0"/>
            <a:ext cx="6457572" cy="692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gure-40-01-03abcd.jpe.jpeg"/>
          <p:cNvPicPr>
            <a:picLocks noChangeAspect="1"/>
          </p:cNvPicPr>
          <p:nvPr/>
        </p:nvPicPr>
        <p:blipFill>
          <a:blip r:embed="rId2"/>
          <a:srcRect l="50000" b="52205"/>
          <a:stretch>
            <a:fillRect/>
          </a:stretch>
        </p:blipFill>
        <p:spPr>
          <a:xfrm>
            <a:off x="1499810" y="50228"/>
            <a:ext cx="5924928" cy="680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-40-01-03abcd.jpe.jpeg"/>
          <p:cNvPicPr>
            <a:picLocks noChangeAspect="1"/>
          </p:cNvPicPr>
          <p:nvPr/>
        </p:nvPicPr>
        <p:blipFill>
          <a:blip r:embed="rId2"/>
          <a:srcRect t="46833" r="50213"/>
          <a:stretch>
            <a:fillRect/>
          </a:stretch>
        </p:blipFill>
        <p:spPr>
          <a:xfrm>
            <a:off x="2130576" y="-233135"/>
            <a:ext cx="5537805" cy="710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-40-01-03abcd.jpe.jpeg"/>
          <p:cNvPicPr>
            <a:picLocks noChangeAspect="1"/>
          </p:cNvPicPr>
          <p:nvPr/>
        </p:nvPicPr>
        <p:blipFill>
          <a:blip r:embed="rId2"/>
          <a:srcRect l="49780" t="47795"/>
          <a:stretch>
            <a:fillRect/>
          </a:stretch>
        </p:blipFill>
        <p:spPr>
          <a:xfrm>
            <a:off x="1561666" y="0"/>
            <a:ext cx="59857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mammalian_cardiovascular_system13360673633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0"/>
            <a:ext cx="5943600" cy="6858000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13682" y="6531174"/>
            <a:ext cx="4332514" cy="217883"/>
          </a:xfrm>
        </p:spPr>
        <p:txBody>
          <a:bodyPr>
            <a:noAutofit/>
          </a:bodyPr>
          <a:lstStyle/>
          <a:p>
            <a:r>
              <a:rPr lang="en-US" sz="2000" dirty="0">
                <a:hlinkClick r:id="rId3"/>
              </a:rPr>
              <a:t>‪www.studyblue.com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ircula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0601"/>
            <a:ext cx="9109075" cy="726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-05-MammalianHe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46071"/>
            <a:ext cx="6652382" cy="6111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151" y="0"/>
            <a:ext cx="5154991" cy="801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Mammalian Heart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075714" y="6392761"/>
            <a:ext cx="20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‪faculty.unlv.edu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On-screen Show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Cardiovascular System</vt:lpstr>
      <vt:lpstr>Slide 2</vt:lpstr>
      <vt:lpstr>Slide 3</vt:lpstr>
      <vt:lpstr>Slide 4</vt:lpstr>
      <vt:lpstr>Slide 5</vt:lpstr>
      <vt:lpstr>Slide 6</vt:lpstr>
      <vt:lpstr>‪www.studyblue.com</vt:lpstr>
      <vt:lpstr>Slide 8</vt:lpstr>
      <vt:lpstr>The Mammalian Heart </vt:lpstr>
      <vt:lpstr>The Cardiac Cycle</vt:lpstr>
      <vt:lpstr>The Control of Heart Rhythm 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Cardiovascular System</dc:title>
  <dc:creator>kyle collins</dc:creator>
  <cp:lastModifiedBy>kyle collins</cp:lastModifiedBy>
  <cp:revision>1</cp:revision>
  <dcterms:created xsi:type="dcterms:W3CDTF">2016-04-27T23:37:56Z</dcterms:created>
  <dcterms:modified xsi:type="dcterms:W3CDTF">2016-04-27T23:38:17Z</dcterms:modified>
</cp:coreProperties>
</file>