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F41-E48D-2042-AAB7-82C7797EBEC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8C-219D-E64A-B1FD-A343A7A0C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F41-E48D-2042-AAB7-82C7797EBEC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8C-219D-E64A-B1FD-A343A7A0C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F41-E48D-2042-AAB7-82C7797EBEC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8C-219D-E64A-B1FD-A343A7A0C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F41-E48D-2042-AAB7-82C7797EBEC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8C-219D-E64A-B1FD-A343A7A0C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F41-E48D-2042-AAB7-82C7797EBEC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8C-219D-E64A-B1FD-A343A7A0C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F41-E48D-2042-AAB7-82C7797EBEC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8C-219D-E64A-B1FD-A343A7A0C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F41-E48D-2042-AAB7-82C7797EBEC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8C-219D-E64A-B1FD-A343A7A0C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F41-E48D-2042-AAB7-82C7797EBEC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8C-219D-E64A-B1FD-A343A7A0C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F41-E48D-2042-AAB7-82C7797EBEC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8C-219D-E64A-B1FD-A343A7A0C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F41-E48D-2042-AAB7-82C7797EBEC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8C-219D-E64A-B1FD-A343A7A0C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F41-E48D-2042-AAB7-82C7797EBEC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8C-219D-E64A-B1FD-A343A7A0C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24F41-E48D-2042-AAB7-82C7797EBECF}" type="datetimeFigureOut">
              <a:rPr lang="en-US" smtClean="0"/>
              <a:t>4/27/16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2AC8C-219D-E64A-B1FD-A343A7A0CC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Blood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265" y="2948770"/>
            <a:ext cx="4828419" cy="3738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0736"/>
            <a:ext cx="67310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Blood Cell Structures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97" y="969764"/>
            <a:ext cx="7362674" cy="5345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0" y="0"/>
            <a:ext cx="10160000" cy="715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2430"/>
          <a:stretch>
            <a:fillRect/>
          </a:stretch>
        </p:blipFill>
        <p:spPr>
          <a:xfrm>
            <a:off x="1862667" y="0"/>
            <a:ext cx="5684762" cy="6913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499" y="1417638"/>
            <a:ext cx="6909405" cy="44152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Leukocytes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4222"/>
          <a:stretch>
            <a:fillRect/>
          </a:stretch>
        </p:blipFill>
        <p:spPr>
          <a:xfrm>
            <a:off x="15278" y="1076476"/>
            <a:ext cx="9128722" cy="57815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Macintosh PowerPoint</Application>
  <PresentationFormat>On-screen Show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Composition of Blood</vt:lpstr>
      <vt:lpstr>Blood Cell Structures </vt:lpstr>
      <vt:lpstr>Slide 3</vt:lpstr>
      <vt:lpstr>Slide 4</vt:lpstr>
      <vt:lpstr>Slide 5</vt:lpstr>
      <vt:lpstr>Types of Leukocytes</vt:lpstr>
    </vt:vector>
  </TitlesOfParts>
  <Company>Earth Camp Collective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Composition of Blood</dc:title>
  <dc:creator>kyle collins</dc:creator>
  <cp:lastModifiedBy>kyle collins</cp:lastModifiedBy>
  <cp:revision>1</cp:revision>
  <dcterms:created xsi:type="dcterms:W3CDTF">2016-04-27T23:44:16Z</dcterms:created>
  <dcterms:modified xsi:type="dcterms:W3CDTF">2016-04-27T23:44:28Z</dcterms:modified>
</cp:coreProperties>
</file>