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D50D2-2944-EB48-9604-57607B89C9A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FF8C-E4D0-FE4D-AC39-798A353AD5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Tardigrada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74638"/>
            <a:ext cx="8115300" cy="623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4698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nelidbod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27" y="170954"/>
            <a:ext cx="7778431" cy="60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7645"/>
            <a:ext cx="82931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2003_Annel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37" y="0"/>
            <a:ext cx="60261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umbr_diagr_dissec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883" r="-7883"/>
          <a:stretch>
            <a:fillRect/>
          </a:stretch>
        </p:blipFill>
        <p:spPr>
          <a:xfrm>
            <a:off x="239826" y="1018332"/>
            <a:ext cx="8746689" cy="4810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nelidbodyx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11" y="411909"/>
            <a:ext cx="8696360" cy="5563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go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7" y="518108"/>
            <a:ext cx="7908831" cy="597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umbr_diagr_external_fea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91" y="0"/>
            <a:ext cx="6159500" cy="668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6" y="274638"/>
            <a:ext cx="8316614" cy="6222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etopod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3" y="0"/>
            <a:ext cx="4889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9" y="472710"/>
            <a:ext cx="7315200" cy="585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leeches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77" y="966490"/>
            <a:ext cx="6508498" cy="4783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ant gippsland earthw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4" y="1075540"/>
            <a:ext cx="7877759" cy="4760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22" y="1384472"/>
            <a:ext cx="6308540" cy="4065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46" y="393701"/>
            <a:ext cx="6608025" cy="573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rdigr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36" y="1177454"/>
            <a:ext cx="6944213" cy="497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rdigrade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384"/>
            <a:ext cx="9155879" cy="394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rdigrades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37" y="274638"/>
            <a:ext cx="4431450" cy="6318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rdigrad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98" y="919972"/>
            <a:ext cx="6718454" cy="515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mbrian_explo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0"/>
            <a:ext cx="82820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ylum_Annel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32" y="427388"/>
            <a:ext cx="7081809" cy="5311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Macintosh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Phylum Tardigrada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Tardigrada</dc:title>
  <dc:creator>kyle collins</dc:creator>
  <cp:lastModifiedBy>kyle collins</cp:lastModifiedBy>
  <cp:revision>1</cp:revision>
  <dcterms:created xsi:type="dcterms:W3CDTF">2015-11-19T18:36:43Z</dcterms:created>
  <dcterms:modified xsi:type="dcterms:W3CDTF">2015-11-19T18:37:04Z</dcterms:modified>
</cp:coreProperties>
</file>