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2BF1-F465-714F-BCCA-0A60D8F736BC}" type="datetimeFigureOut">
              <a:rPr lang="en-US" smtClean="0"/>
              <a:t>11/19/15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37C82-7C1A-8144-921E-27E911F634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33-02-SpongesColl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45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20px-Haeckel_Actinia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9761" r="-79761"/>
          <a:stretch>
            <a:fillRect/>
          </a:stretch>
        </p:blipFill>
        <p:spPr>
          <a:xfrm>
            <a:off x="-187799" y="674720"/>
            <a:ext cx="9912409" cy="54514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y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794267"/>
            <a:ext cx="7620000" cy="506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ydra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073" y="2679017"/>
            <a:ext cx="2074048" cy="254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astrovascular-cavity-hydra-longitudinal-sectio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094" y="1339995"/>
            <a:ext cx="5472791" cy="4786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I10-82-hy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5313"/>
            <a:ext cx="8229600" cy="592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nemat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154" y="100496"/>
            <a:ext cx="3869983" cy="6355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0px-Nematocyst_discharg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619" y="2478067"/>
            <a:ext cx="4669038" cy="3104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1419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59" y="697029"/>
            <a:ext cx="7031919" cy="575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xperiment No 2-2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49" y="714409"/>
            <a:ext cx="5742431" cy="5692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ydra_with_bud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638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damska_Research_Fig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723" y="2037390"/>
            <a:ext cx="4646497" cy="3456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regeneration-hydr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8716"/>
            <a:ext cx="9144000" cy="5337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82_LOOP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359" y="2421055"/>
            <a:ext cx="7114192" cy="294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10-82-hy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5313"/>
            <a:ext cx="8229600" cy="5929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ydra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64" y="141763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ainFrame_clip_image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308" y="69874"/>
            <a:ext cx="5397402" cy="634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-2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38913" r="-389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emone_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66" y="822297"/>
            <a:ext cx="7772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38" y="1849597"/>
            <a:ext cx="5097990" cy="393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Jellyfish_diagram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567" y="204802"/>
            <a:ext cx="5027226" cy="645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Jellyfish Diagram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480" y="274638"/>
            <a:ext cx="4315414" cy="642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dium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060119_jelly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91" y="1840991"/>
            <a:ext cx="6637914" cy="4233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ver_and_jellyfish_HUGE_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494" y="1417638"/>
            <a:ext cx="6375983" cy="4817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ellyfish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ydrapo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312" y="1092364"/>
            <a:ext cx="6292363" cy="488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375" y="142040"/>
            <a:ext cx="5007952" cy="671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hylum_platyhelminth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03" y="754099"/>
            <a:ext cx="7210036" cy="540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seudobiceros-gloriosu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23" y="754049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66" y="1721923"/>
            <a:ext cx="4821678" cy="3611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tyhelminth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269" y="727639"/>
            <a:ext cx="4987830" cy="5667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narian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57" y="1417638"/>
            <a:ext cx="6033077" cy="452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on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076" y="1786024"/>
            <a:ext cx="6050627" cy="403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el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74638"/>
            <a:ext cx="9144001" cy="656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pter 10-final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90" y="793788"/>
            <a:ext cx="7216808" cy="5271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386660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atomy-of-planaria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3" y="0"/>
            <a:ext cx="8851706" cy="6723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tyhelminthes_Planaria_2.GIF"/>
          <p:cNvPicPr>
            <a:picLocks noChangeAspect="1"/>
          </p:cNvPicPr>
          <p:nvPr/>
        </p:nvPicPr>
        <p:blipFill>
          <a:blip r:embed="rId2"/>
          <a:srcRect t="2374"/>
          <a:stretch>
            <a:fillRect/>
          </a:stretch>
        </p:blipFill>
        <p:spPr>
          <a:xfrm>
            <a:off x="457200" y="419358"/>
            <a:ext cx="8128001" cy="5951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xcretion in planari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560" y="499545"/>
            <a:ext cx="6339422" cy="5849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1999_Platyhelminth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69" r="-866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latwor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17" y="1891863"/>
            <a:ext cx="7190116" cy="3859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hapter 9-8_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55" y="0"/>
            <a:ext cx="61499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tyhelminthes_Taenia.GIF"/>
          <p:cNvPicPr>
            <a:picLocks noChangeAspect="1"/>
          </p:cNvPicPr>
          <p:nvPr/>
        </p:nvPicPr>
        <p:blipFill>
          <a:blip r:embed="rId2"/>
          <a:srcRect t="2516"/>
          <a:stretch>
            <a:fillRect/>
          </a:stretch>
        </p:blipFill>
        <p:spPr>
          <a:xfrm>
            <a:off x="558799" y="611064"/>
            <a:ext cx="8128001" cy="5942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33-03-SpongeAnatomy-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138"/>
            <a:ext cx="9144000" cy="5547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lanaria-regener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67" y="1159299"/>
            <a:ext cx="5799207" cy="5184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586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93" y="252030"/>
            <a:ext cx="4961689" cy="660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ponge-anatomy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30" y="0"/>
            <a:ext cx="76073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.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5064125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50786" y="274638"/>
            <a:ext cx="4211561" cy="1612220"/>
          </a:xfrm>
        </p:spPr>
        <p:txBody>
          <a:bodyPr>
            <a:normAutofit/>
          </a:bodyPr>
          <a:lstStyle/>
          <a:p>
            <a:r>
              <a:rPr lang="en-US" dirty="0" smtClean="0"/>
              <a:t>Ancestral </a:t>
            </a:r>
            <a:r>
              <a:rPr lang="en-US" dirty="0" err="1" smtClean="0"/>
              <a:t>Choanoflagellate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799px-ColonialFlagellateHypothes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44001" cy="304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Macintosh PowerPoint</Application>
  <PresentationFormat>On-screen Show (4:3)</PresentationFormat>
  <Paragraphs>2</Paragraphs>
  <Slides>50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Ancestral Choanoflagellate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 </vt:lpstr>
      <vt:lpstr>Slide 49</vt:lpstr>
      <vt:lpstr>Slide 50</vt:lpstr>
    </vt:vector>
  </TitlesOfParts>
  <Company>Earth Camp Collective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collins</dc:creator>
  <cp:lastModifiedBy>kyle collins</cp:lastModifiedBy>
  <cp:revision>2</cp:revision>
  <dcterms:created xsi:type="dcterms:W3CDTF">2015-11-19T18:50:17Z</dcterms:created>
  <dcterms:modified xsi:type="dcterms:W3CDTF">2015-11-19T18:52:34Z</dcterms:modified>
</cp:coreProperties>
</file>