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10" r:id="rId30"/>
    <p:sldId id="311" r:id="rId31"/>
    <p:sldId id="313" r:id="rId32"/>
    <p:sldId id="315" r:id="rId33"/>
    <p:sldId id="316" r:id="rId34"/>
    <p:sldId id="31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/>
    <p:restoredTop sz="93692"/>
  </p:normalViewPr>
  <p:slideViewPr>
    <p:cSldViewPr snapToGrid="0" snapToObjects="1">
      <p:cViewPr varScale="1">
        <p:scale>
          <a:sx n="65" d="100"/>
          <a:sy n="65" d="100"/>
        </p:scale>
        <p:origin x="23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27C0D-FD03-214C-915C-4A34A221A7A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89831-2170-7649-AECE-9FAC655D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5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6549-7BC1-4C48-B0CB-C730E3EB3FF4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18C1-785A-EF49-A512-5698A8551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4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6549-7BC1-4C48-B0CB-C730E3EB3FF4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18C1-785A-EF49-A512-5698A8551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3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6549-7BC1-4C48-B0CB-C730E3EB3FF4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18C1-785A-EF49-A512-5698A8551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3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6549-7BC1-4C48-B0CB-C730E3EB3FF4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18C1-785A-EF49-A512-5698A8551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5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6549-7BC1-4C48-B0CB-C730E3EB3FF4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18C1-785A-EF49-A512-5698A8551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6549-7BC1-4C48-B0CB-C730E3EB3FF4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18C1-785A-EF49-A512-5698A8551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6549-7BC1-4C48-B0CB-C730E3EB3FF4}" type="datetimeFigureOut">
              <a:rPr lang="en-US" smtClean="0"/>
              <a:t>11/2/16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18C1-785A-EF49-A512-5698A8551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9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6549-7BC1-4C48-B0CB-C730E3EB3FF4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18C1-785A-EF49-A512-5698A8551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6549-7BC1-4C48-B0CB-C730E3EB3FF4}" type="datetimeFigureOut">
              <a:rPr lang="en-US" smtClean="0"/>
              <a:t>11/2/16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18C1-785A-EF49-A512-5698A8551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0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6549-7BC1-4C48-B0CB-C730E3EB3FF4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18C1-785A-EF49-A512-5698A8551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4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6549-7BC1-4C48-B0CB-C730E3EB3FF4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18C1-785A-EF49-A512-5698A8551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5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96549-7BC1-4C48-B0CB-C730E3EB3FF4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B18C1-785A-EF49-A512-5698A8551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Stromatalites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59" y="1600201"/>
            <a:ext cx="5008283" cy="454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4150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664" y="635000"/>
            <a:ext cx="7080090" cy="566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onjugation-pi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2102788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Oldest Eukaryotic Fossils ~ 2.1 </a:t>
            </a:r>
            <a:r>
              <a:rPr lang="en-US" dirty="0" err="1" smtClean="0"/>
              <a:t>bya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59" y="1660712"/>
            <a:ext cx="6176683" cy="463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35" y="1612153"/>
            <a:ext cx="6782931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826" y="1417639"/>
            <a:ext cx="7996349" cy="423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h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275" y="2026426"/>
            <a:ext cx="4831575" cy="4831575"/>
          </a:xfrm>
          <a:prstGeom prst="rect">
            <a:avLst/>
          </a:prstGeom>
        </p:spPr>
      </p:pic>
      <p:pic>
        <p:nvPicPr>
          <p:cNvPr id="6" name="Picture 5" descr="paramec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064" y="1054386"/>
            <a:ext cx="4389937" cy="28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aramecium_caudatum_Ehrenberg,_18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50" y="617833"/>
            <a:ext cx="7308850" cy="55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869" y="1641488"/>
            <a:ext cx="6767179" cy="434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8_03lAmoeba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803232"/>
            <a:ext cx="8547101" cy="58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7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moebfeed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635" y="1054942"/>
            <a:ext cx="7558795" cy="531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pirogy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0588"/>
            <a:ext cx="8438548" cy="520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p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55303"/>
            <a:ext cx="9144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gic-of-Microalgae-1024x6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74639"/>
            <a:ext cx="9144000" cy="611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094" y="2520297"/>
            <a:ext cx="8229600" cy="1143000"/>
          </a:xfrm>
        </p:spPr>
        <p:txBody>
          <a:bodyPr/>
          <a:lstStyle/>
          <a:p>
            <a:r>
              <a:rPr lang="en-US" dirty="0" smtClean="0"/>
              <a:t>How did Eukaryotic Cells Arise?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0798"/>
            <a:ext cx="8229600" cy="1143000"/>
          </a:xfrm>
        </p:spPr>
        <p:txBody>
          <a:bodyPr/>
          <a:lstStyle/>
          <a:p>
            <a:r>
              <a:rPr lang="en-US" dirty="0" err="1" smtClean="0"/>
              <a:t>Endosymbiosis</a:t>
            </a:r>
            <a:endParaRPr lang="en-US" dirty="0"/>
          </a:p>
        </p:txBody>
      </p:sp>
      <p:pic>
        <p:nvPicPr>
          <p:cNvPr id="5" name="Picture 4" descr="Endosymbio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73798"/>
            <a:ext cx="9144000" cy="507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ndosymbiont diagram.jpg"/>
          <p:cNvPicPr>
            <a:picLocks noChangeAspect="1"/>
          </p:cNvPicPr>
          <p:nvPr/>
        </p:nvPicPr>
        <p:blipFill>
          <a:blip r:embed="rId2"/>
          <a:srcRect b="6526"/>
          <a:stretch>
            <a:fillRect/>
          </a:stretch>
        </p:blipFill>
        <p:spPr>
          <a:xfrm>
            <a:off x="1524000" y="268289"/>
            <a:ext cx="9144000" cy="64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847385"/>
          </a:xfrm>
        </p:spPr>
        <p:txBody>
          <a:bodyPr/>
          <a:lstStyle/>
          <a:p>
            <a:r>
              <a:rPr lang="en-US" dirty="0" smtClean="0"/>
              <a:t>Binary Fission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506" y="743718"/>
            <a:ext cx="6330082" cy="61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arameciu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59519"/>
            <a:ext cx="9144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onjugation_tly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206" y="2564373"/>
            <a:ext cx="4476595" cy="3809868"/>
          </a:xfrm>
          <a:prstGeom prst="rect">
            <a:avLst/>
          </a:prstGeom>
        </p:spPr>
      </p:pic>
      <p:pic>
        <p:nvPicPr>
          <p:cNvPr id="4" name="Picture 3" descr="gbs0030.jp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106116"/>
            <a:ext cx="3944744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Stromatalites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28" y="1417638"/>
            <a:ext cx="7087145" cy="460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Protist</a:t>
            </a:r>
            <a:r>
              <a:rPr lang="en-US" dirty="0" smtClean="0"/>
              <a:t>: Euglena</a:t>
            </a:r>
            <a:endParaRPr lang="en-US" dirty="0"/>
          </a:p>
        </p:txBody>
      </p:sp>
      <p:pic>
        <p:nvPicPr>
          <p:cNvPr id="4" name="Picture 3" descr="euglen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936" y="1690612"/>
            <a:ext cx="6654801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at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364" y="1554163"/>
            <a:ext cx="4572001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7-07.gif"/>
          <p:cNvPicPr>
            <a:picLocks noGrp="1" noChangeAspect="1"/>
          </p:cNvPicPr>
          <p:nvPr>
            <p:ph idx="1"/>
          </p:nvPr>
        </p:nvPicPr>
        <p:blipFill>
          <a:blip r:embed="rId2"/>
          <a:srcRect l="-48795" r="-48795"/>
          <a:stretch>
            <a:fillRect/>
          </a:stretch>
        </p:blipFill>
        <p:spPr>
          <a:xfrm>
            <a:off x="1531294" y="1101327"/>
            <a:ext cx="9136707" cy="5024837"/>
          </a:xfrm>
        </p:spPr>
      </p:pic>
    </p:spTree>
    <p:extLst>
      <p:ext uri="{BB962C8B-B14F-4D97-AF65-F5344CB8AC3E}">
        <p14:creationId xmlns:p14="http://schemas.microsoft.com/office/powerpoint/2010/main" val="9725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318" y="274638"/>
            <a:ext cx="8029482" cy="62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otist_kingd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094" y="0"/>
            <a:ext cx="5481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Archaea</a:t>
            </a:r>
            <a:endParaRPr lang="en-US" dirty="0"/>
          </a:p>
        </p:txBody>
      </p:sp>
      <p:pic>
        <p:nvPicPr>
          <p:cNvPr id="4" name="Picture 3" descr="th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532" y="1417638"/>
            <a:ext cx="7629534" cy="50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teria_siz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71450"/>
            <a:ext cx="804862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280" y="274639"/>
            <a:ext cx="5059134" cy="3457075"/>
          </a:xfrm>
          <a:prstGeom prst="rect">
            <a:avLst/>
          </a:prstGeom>
        </p:spPr>
      </p:pic>
      <p:pic>
        <p:nvPicPr>
          <p:cNvPr id="5" name="Picture 4" descr="th-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100" y="3031360"/>
            <a:ext cx="5779249" cy="36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-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785" y="1960152"/>
            <a:ext cx="6747244" cy="431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cte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74639"/>
            <a:ext cx="4442762" cy="3493101"/>
          </a:xfrm>
          <a:prstGeom prst="rect">
            <a:avLst/>
          </a:prstGeom>
        </p:spPr>
      </p:pic>
      <p:pic>
        <p:nvPicPr>
          <p:cNvPr id="7" name="Picture 6" descr="137638-5730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252" y="2704452"/>
            <a:ext cx="4153548" cy="41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r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21</Words>
  <Application>Microsoft Macintosh PowerPoint</Application>
  <PresentationFormat>Widescreen</PresentationFormat>
  <Paragraphs>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</vt:lpstr>
      <vt:lpstr>Calibri Light</vt:lpstr>
      <vt:lpstr>Arial</vt:lpstr>
      <vt:lpstr>Office Theme</vt:lpstr>
      <vt:lpstr>Stromatalites</vt:lpstr>
      <vt:lpstr>PowerPoint Presentation</vt:lpstr>
      <vt:lpstr>Stromatalites</vt:lpstr>
      <vt:lpstr>Archaea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Oldest Eukaryotic Fossils ~ 2.1 bya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did Eukaryotic Cells Arise? </vt:lpstr>
      <vt:lpstr>Endosymbiosis</vt:lpstr>
      <vt:lpstr>PowerPoint Presentation</vt:lpstr>
      <vt:lpstr>Binary Fission</vt:lpstr>
      <vt:lpstr>PowerPoint Presentation</vt:lpstr>
      <vt:lpstr>PowerPoint Presentation</vt:lpstr>
      <vt:lpstr>Protist: Euglena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Collins</dc:creator>
  <cp:lastModifiedBy>Kyle Collins</cp:lastModifiedBy>
  <cp:revision>3</cp:revision>
  <dcterms:created xsi:type="dcterms:W3CDTF">2016-11-02T17:11:24Z</dcterms:created>
  <dcterms:modified xsi:type="dcterms:W3CDTF">2016-11-02T18:35:35Z</dcterms:modified>
</cp:coreProperties>
</file>