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5DCC1-7542-584F-82B7-9F94894BB30B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A7B45-A0DB-8443-8FB7-F6212EC00A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Pg. 312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954F-6459-A748-A82A-C23399ACDF0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F5C1-FE87-6941-98D2-B86D8BB68562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F7EC-A4D0-C44C-88A5-32B0D2CA1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F5C1-FE87-6941-98D2-B86D8BB68562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F7EC-A4D0-C44C-88A5-32B0D2CA1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F5C1-FE87-6941-98D2-B86D8BB68562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F7EC-A4D0-C44C-88A5-32B0D2CA1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F5C1-FE87-6941-98D2-B86D8BB68562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F7EC-A4D0-C44C-88A5-32B0D2CA1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F5C1-FE87-6941-98D2-B86D8BB68562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F7EC-A4D0-C44C-88A5-32B0D2CA1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F5C1-FE87-6941-98D2-B86D8BB68562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F7EC-A4D0-C44C-88A5-32B0D2CA1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F5C1-FE87-6941-98D2-B86D8BB68562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F7EC-A4D0-C44C-88A5-32B0D2CA1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F5C1-FE87-6941-98D2-B86D8BB68562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F7EC-A4D0-C44C-88A5-32B0D2CA1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F5C1-FE87-6941-98D2-B86D8BB68562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F7EC-A4D0-C44C-88A5-32B0D2CA1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F5C1-FE87-6941-98D2-B86D8BB68562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F7EC-A4D0-C44C-88A5-32B0D2CA1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F5C1-FE87-6941-98D2-B86D8BB68562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F7EC-A4D0-C44C-88A5-32B0D2CA16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F5C1-FE87-6941-98D2-B86D8BB68562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BF7EC-A4D0-C44C-88A5-32B0D2CA16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494" y="0"/>
            <a:ext cx="6872136" cy="6872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10-82-cavity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3314" r="-3331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otif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814" y="764141"/>
            <a:ext cx="5752313" cy="5810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otifer69La_x550_x_1055x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348" y="-66549"/>
            <a:ext cx="3609742" cy="6924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22307"/>
            <a:ext cx="8991600" cy="356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461" y="1519359"/>
            <a:ext cx="6005022" cy="4143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otifer-4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101" y="1417638"/>
            <a:ext cx="5439240" cy="4479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472260957_406970e3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874" y="936082"/>
            <a:ext cx="5638800" cy="524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otif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083" y="1417638"/>
            <a:ext cx="6451600" cy="467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3-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875" y="0"/>
            <a:ext cx="50419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72" y="1137763"/>
            <a:ext cx="6640959" cy="4932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seudocoel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93" y="274638"/>
            <a:ext cx="4129574" cy="2545272"/>
          </a:xfrm>
          <a:prstGeom prst="rect">
            <a:avLst/>
          </a:prstGeom>
        </p:spPr>
      </p:pic>
      <p:pic>
        <p:nvPicPr>
          <p:cNvPr id="5" name="Picture 4" descr="pseudo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528" y="3479439"/>
            <a:ext cx="7568536" cy="299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Macintosh PowerPoint</Application>
  <PresentationFormat>On-screen Show (4:3)</PresentationFormat>
  <Paragraphs>2</Paragraphs>
  <Slides>12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Earth Camp Collective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collins</dc:creator>
  <cp:lastModifiedBy>kyle collins</cp:lastModifiedBy>
  <cp:revision>1</cp:revision>
  <dcterms:created xsi:type="dcterms:W3CDTF">2015-11-19T18:33:09Z</dcterms:created>
  <dcterms:modified xsi:type="dcterms:W3CDTF">2015-11-19T18:34:39Z</dcterms:modified>
</cp:coreProperties>
</file>