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17FC5-EDE6-C24B-8A16-6198C32CD0F3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AFF9-D599-3546-9BB4-92691BD0EF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Pg. 184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954F-6459-A748-A82A-C23399ACDF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306D-A1A5-D445-BCBF-B62C3F914B2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B29B-DC38-8C4C-86EC-EDD4426270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book_taxonomy_graphik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9" y="1"/>
            <a:ext cx="7100455" cy="687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9"/>
            <a:ext cx="9144000" cy="62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oology Pics_0002.jpg"/>
          <p:cNvPicPr>
            <a:picLocks noChangeAspect="1"/>
          </p:cNvPicPr>
          <p:nvPr/>
        </p:nvPicPr>
        <p:blipFill>
          <a:blip r:embed="rId2"/>
          <a:srcRect r="2596" b="40413"/>
          <a:stretch>
            <a:fillRect/>
          </a:stretch>
        </p:blipFill>
        <p:spPr>
          <a:xfrm>
            <a:off x="-1" y="0"/>
            <a:ext cx="91136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oology Pics.jpg"/>
          <p:cNvPicPr>
            <a:picLocks noChangeAspect="1"/>
          </p:cNvPicPr>
          <p:nvPr/>
        </p:nvPicPr>
        <p:blipFill>
          <a:blip r:embed="rId3"/>
          <a:srcRect t="5845" b="23226"/>
          <a:stretch>
            <a:fillRect/>
          </a:stretch>
        </p:blipFill>
        <p:spPr>
          <a:xfrm>
            <a:off x="197208" y="-22024"/>
            <a:ext cx="8665518" cy="689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mbrian_explo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0"/>
            <a:ext cx="82820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book_taxonomy_graphik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9" y="1"/>
            <a:ext cx="7100455" cy="687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9"/>
            <a:ext cx="9144000" cy="62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mbrian_explo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0"/>
            <a:ext cx="82820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On-screen Show (4:3)</PresentationFormat>
  <Paragraphs>2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collins</dc:creator>
  <cp:lastModifiedBy>kyle collins</cp:lastModifiedBy>
  <cp:revision>1</cp:revision>
  <dcterms:created xsi:type="dcterms:W3CDTF">2015-11-19T19:02:01Z</dcterms:created>
  <dcterms:modified xsi:type="dcterms:W3CDTF">2015-11-19T19:05:04Z</dcterms:modified>
</cp:coreProperties>
</file>