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61" r:id="rId4"/>
    <p:sldId id="262" r:id="rId5"/>
    <p:sldId id="264" r:id="rId6"/>
    <p:sldId id="266" r:id="rId7"/>
    <p:sldId id="256" r:id="rId8"/>
    <p:sldId id="265" r:id="rId9"/>
    <p:sldId id="257" r:id="rId10"/>
    <p:sldId id="258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BE3B-169D-0F4C-86A7-A734FEEBA4A8}" type="datetimeFigureOut">
              <a:rPr lang="en-US" smtClean="0"/>
              <a:t>9/9/14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7E80C-2948-E042-A7DB-92FD687E6F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February 28th, 1953, Francis Crick and James Watson figured out that DNA had a double-helix structure by creating a model out of bits of stuff in the lab and comparing it to X-ray diffraction data collected by X-ray crystallographer Rosalind Franklin and molecular biologist Maurice Wilkins.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7E80C-2948-E042-A7DB-92FD687E6F8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7019-C8FD-1F4C-87C7-720181FAA1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E7019-C8FD-1F4C-87C7-720181FAA109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9DC2E-229A-9847-B78A-282246BF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17" y="178811"/>
            <a:ext cx="5723291" cy="6679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91537" y="63628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122" y="1135231"/>
            <a:ext cx="576580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279" y="274638"/>
            <a:ext cx="6570074" cy="61206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20" y="112339"/>
            <a:ext cx="4613618" cy="65908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32" y="709166"/>
            <a:ext cx="6523390" cy="54651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350"/>
            <a:ext cx="9042023" cy="51238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17" y="0"/>
            <a:ext cx="7283364" cy="72940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4123"/>
          <a:stretch>
            <a:fillRect/>
          </a:stretch>
        </p:blipFill>
        <p:spPr>
          <a:xfrm>
            <a:off x="1054580" y="274638"/>
            <a:ext cx="7077337" cy="63869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036" y="446249"/>
            <a:ext cx="5139527" cy="59912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714" y="540657"/>
            <a:ext cx="5763526" cy="56279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81" y="1600200"/>
            <a:ext cx="5018674" cy="39982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29308</TotalTime>
  <Words>57</Words>
  <Application>Microsoft Macintosh PowerPoint</Application>
  <PresentationFormat>On-screen Show (4:3)</PresentationFormat>
  <Paragraphs>2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Earth Camp Collective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collins</dc:creator>
  <cp:lastModifiedBy>kyle collins</cp:lastModifiedBy>
  <cp:revision>5</cp:revision>
  <dcterms:created xsi:type="dcterms:W3CDTF">2014-09-09T15:15:07Z</dcterms:created>
  <dcterms:modified xsi:type="dcterms:W3CDTF">2014-09-09T15:27:19Z</dcterms:modified>
</cp:coreProperties>
</file>