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slides/slide22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handoutMasterIdLst>
    <p:handoutMasterId r:id="rId25"/>
  </p:handoutMasterIdLst>
  <p:sldIdLst>
    <p:sldId id="261" r:id="rId2"/>
    <p:sldId id="262" r:id="rId3"/>
    <p:sldId id="267" r:id="rId4"/>
    <p:sldId id="276" r:id="rId5"/>
    <p:sldId id="275" r:id="rId6"/>
    <p:sldId id="268" r:id="rId7"/>
    <p:sldId id="277" r:id="rId8"/>
    <p:sldId id="269" r:id="rId9"/>
    <p:sldId id="270" r:id="rId10"/>
    <p:sldId id="271" r:id="rId11"/>
    <p:sldId id="278" r:id="rId12"/>
    <p:sldId id="256" r:id="rId13"/>
    <p:sldId id="274" r:id="rId14"/>
    <p:sldId id="259" r:id="rId15"/>
    <p:sldId id="260" r:id="rId16"/>
    <p:sldId id="272" r:id="rId17"/>
    <p:sldId id="264" r:id="rId18"/>
    <p:sldId id="273" r:id="rId19"/>
    <p:sldId id="257" r:id="rId20"/>
    <p:sldId id="258" r:id="rId21"/>
    <p:sldId id="265" r:id="rId22"/>
    <p:sldId id="266" r:id="rId23"/>
    <p:sldId id="26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scaleToFitPaper="1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181A8-6E81-0B4B-8640-7EFB6DC54D4E}" type="datetimeFigureOut">
              <a:rPr lang="en-US" smtClean="0"/>
              <a:pPr/>
              <a:t>9/7/15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5D23C-97E8-CA44-A4BB-1076A8460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7019-C8FD-1F4C-87C7-720181FAA109}" type="datetimeFigureOut">
              <a:rPr lang="en-US" smtClean="0"/>
              <a:pPr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DC2E-229A-9847-B78A-282246BF2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7019-C8FD-1F4C-87C7-720181FAA109}" type="datetimeFigureOut">
              <a:rPr lang="en-US" smtClean="0"/>
              <a:pPr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DC2E-229A-9847-B78A-282246BF2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7019-C8FD-1F4C-87C7-720181FAA109}" type="datetimeFigureOut">
              <a:rPr lang="en-US" smtClean="0"/>
              <a:pPr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DC2E-229A-9847-B78A-282246BF2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7019-C8FD-1F4C-87C7-720181FAA109}" type="datetimeFigureOut">
              <a:rPr lang="en-US" smtClean="0"/>
              <a:pPr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DC2E-229A-9847-B78A-282246BF2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7019-C8FD-1F4C-87C7-720181FAA109}" type="datetimeFigureOut">
              <a:rPr lang="en-US" smtClean="0"/>
              <a:pPr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DC2E-229A-9847-B78A-282246BF2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7019-C8FD-1F4C-87C7-720181FAA109}" type="datetimeFigureOut">
              <a:rPr lang="en-US" smtClean="0"/>
              <a:pPr/>
              <a:t>9/7/15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DC2E-229A-9847-B78A-282246BF2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7019-C8FD-1F4C-87C7-720181FAA109}" type="datetimeFigureOut">
              <a:rPr lang="en-US" smtClean="0"/>
              <a:pPr/>
              <a:t>9/7/15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DC2E-229A-9847-B78A-282246BF2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7019-C8FD-1F4C-87C7-720181FAA109}" type="datetimeFigureOut">
              <a:rPr lang="en-US" smtClean="0"/>
              <a:pPr/>
              <a:t>9/7/15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DC2E-229A-9847-B78A-282246BF2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7019-C8FD-1F4C-87C7-720181FAA109}" type="datetimeFigureOut">
              <a:rPr lang="en-US" smtClean="0"/>
              <a:pPr/>
              <a:t>9/7/15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DC2E-229A-9847-B78A-282246BF2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7019-C8FD-1F4C-87C7-720181FAA109}" type="datetimeFigureOut">
              <a:rPr lang="en-US" smtClean="0"/>
              <a:pPr/>
              <a:t>9/7/15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DC2E-229A-9847-B78A-282246BF2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7019-C8FD-1F4C-87C7-720181FAA109}" type="datetimeFigureOut">
              <a:rPr lang="en-US" smtClean="0"/>
              <a:pPr/>
              <a:t>9/7/15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DC2E-229A-9847-B78A-282246BF2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E7019-C8FD-1F4C-87C7-720181FAA109}" type="datetimeFigureOut">
              <a:rPr lang="en-US" smtClean="0"/>
              <a:pPr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9DC2E-229A-9847-B78A-282246BF2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032" y="709166"/>
            <a:ext cx="6523390" cy="5465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na-double-heli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847" y="1007449"/>
            <a:ext cx="5055582" cy="4970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Nucleotide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713" y="1546376"/>
            <a:ext cx="6108095" cy="4695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036" y="446249"/>
            <a:ext cx="5139527" cy="5991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151" y="0"/>
            <a:ext cx="9538769" cy="6444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517" y="178811"/>
            <a:ext cx="5723291" cy="6679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920" y="112339"/>
            <a:ext cx="4613618" cy="65908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ccm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273" y="1868494"/>
            <a:ext cx="4987775" cy="326472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hromosomes_xy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091" y="1082535"/>
            <a:ext cx="5281386" cy="487512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uture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01" y="1116164"/>
            <a:ext cx="7086600" cy="5314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Organization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981" y="1600200"/>
            <a:ext cx="5018674" cy="39982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2350"/>
            <a:ext cx="9042023" cy="5123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122" y="1135231"/>
            <a:ext cx="5765800" cy="4394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58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662" y="274637"/>
            <a:ext cx="6447861" cy="654457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er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647" y="1417638"/>
            <a:ext cx="6803750" cy="432306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279" y="274638"/>
            <a:ext cx="6570074" cy="61206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i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088" y="1932929"/>
            <a:ext cx="3523721" cy="31361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97" y="661686"/>
            <a:ext cx="8140003" cy="5410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373" y="1417638"/>
            <a:ext cx="7619333" cy="3820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atsonCri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473" y="0"/>
            <a:ext cx="67786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48" y="1128788"/>
            <a:ext cx="4521200" cy="4660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935" y="1128788"/>
            <a:ext cx="2782208" cy="4811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n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973" y="274638"/>
            <a:ext cx="6350000" cy="635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oublehelix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902" y="274638"/>
            <a:ext cx="6497335" cy="6164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36043</TotalTime>
  <Words>3</Words>
  <Application>Microsoft Macintosh PowerPoint</Application>
  <PresentationFormat>On-screen Show (4:3)</PresentationFormat>
  <Paragraphs>2</Paragraphs>
  <Slides>23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Nucleotide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Self Organization </vt:lpstr>
      <vt:lpstr>Slide 20</vt:lpstr>
      <vt:lpstr>Slide 21</vt:lpstr>
      <vt:lpstr>Slide 22</vt:lpstr>
      <vt:lpstr>Slide 23</vt:lpstr>
    </vt:vector>
  </TitlesOfParts>
  <Company>Earth Camp Collective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collins</dc:creator>
  <cp:lastModifiedBy>kyle collins</cp:lastModifiedBy>
  <cp:revision>8</cp:revision>
  <cp:lastPrinted>2014-11-25T21:04:03Z</cp:lastPrinted>
  <dcterms:created xsi:type="dcterms:W3CDTF">2015-09-08T04:36:04Z</dcterms:created>
  <dcterms:modified xsi:type="dcterms:W3CDTF">2015-09-08T04:39:09Z</dcterms:modified>
</cp:coreProperties>
</file>