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3692"/>
  </p:normalViewPr>
  <p:slideViewPr>
    <p:cSldViewPr snapToGrid="0" snapToObjects="1">
      <p:cViewPr varScale="1">
        <p:scale>
          <a:sx n="65" d="100"/>
          <a:sy n="65" d="100"/>
        </p:scale>
        <p:origin x="2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3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1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6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8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0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2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1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53EDE-2A52-0342-880B-8493D64B1D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428A-E6C9-FA4C-93DC-0A265AFE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26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244600"/>
            <a:ext cx="8540496" cy="4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74638"/>
            <a:ext cx="9144000" cy="62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3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7016" y="274638"/>
            <a:ext cx="3382814" cy="61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6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0"/>
            <a:ext cx="7902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563" y="190500"/>
            <a:ext cx="7340601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G19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09" y="0"/>
            <a:ext cx="6071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lsegeotimesca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23" y="0"/>
            <a:ext cx="5191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w0162-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0" y="652289"/>
            <a:ext cx="5817809" cy="536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156" y="1"/>
            <a:ext cx="5712988" cy="70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 t="9067" b="9218"/>
          <a:stretch>
            <a:fillRect/>
          </a:stretch>
        </p:blipFill>
        <p:spPr bwMode="auto">
          <a:xfrm>
            <a:off x="2950826" y="0"/>
            <a:ext cx="6482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33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2737"/>
          <a:stretch>
            <a:fillRect/>
          </a:stretch>
        </p:blipFill>
        <p:spPr>
          <a:xfrm>
            <a:off x="2128762" y="0"/>
            <a:ext cx="8273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cosyst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642" y="-3145"/>
            <a:ext cx="5966213" cy="68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nf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623046"/>
            <a:ext cx="8846863" cy="56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00px-Energy_and_lif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051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procaryo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858" y="275578"/>
            <a:ext cx="5603801" cy="64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789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210711" cy="653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05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dom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75" y="1169458"/>
            <a:ext cx="5740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Collins</dc:creator>
  <cp:lastModifiedBy>Kyle Collins</cp:lastModifiedBy>
  <cp:revision>1</cp:revision>
  <dcterms:created xsi:type="dcterms:W3CDTF">2016-11-02T18:32:12Z</dcterms:created>
  <dcterms:modified xsi:type="dcterms:W3CDTF">2016-11-02T18:33:02Z</dcterms:modified>
</cp:coreProperties>
</file>