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sldIdLst>
    <p:sldId id="295" r:id="rId2"/>
    <p:sldId id="314" r:id="rId3"/>
    <p:sldId id="309" r:id="rId4"/>
    <p:sldId id="315" r:id="rId5"/>
    <p:sldId id="256" r:id="rId6"/>
    <p:sldId id="257" r:id="rId7"/>
    <p:sldId id="258" r:id="rId8"/>
    <p:sldId id="259" r:id="rId9"/>
    <p:sldId id="264" r:id="rId10"/>
    <p:sldId id="261" r:id="rId11"/>
    <p:sldId id="262" r:id="rId12"/>
    <p:sldId id="266" r:id="rId13"/>
    <p:sldId id="268" r:id="rId14"/>
    <p:sldId id="269" r:id="rId15"/>
    <p:sldId id="271" r:id="rId16"/>
    <p:sldId id="270" r:id="rId17"/>
    <p:sldId id="273" r:id="rId18"/>
    <p:sldId id="274" r:id="rId19"/>
    <p:sldId id="276" r:id="rId20"/>
    <p:sldId id="281" r:id="rId21"/>
    <p:sldId id="285" r:id="rId22"/>
    <p:sldId id="291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201A1-05E9-5645-B566-B43E97920651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7F1D7-ED2D-A045-B5AE-F45721CCA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8420-3FF8-E644-A3E7-73B983BB9821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5F91-FD5B-BB4A-9E4D-3B733B972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8420-3FF8-E644-A3E7-73B983BB9821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5F91-FD5B-BB4A-9E4D-3B733B972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8420-3FF8-E644-A3E7-73B983BB9821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5F91-FD5B-BB4A-9E4D-3B733B972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8420-3FF8-E644-A3E7-73B983BB9821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5F91-FD5B-BB4A-9E4D-3B733B972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8420-3FF8-E644-A3E7-73B983BB9821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5F91-FD5B-BB4A-9E4D-3B733B972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8420-3FF8-E644-A3E7-73B983BB9821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5F91-FD5B-BB4A-9E4D-3B733B972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8420-3FF8-E644-A3E7-73B983BB9821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5F91-FD5B-BB4A-9E4D-3B733B972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8420-3FF8-E644-A3E7-73B983BB9821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5F91-FD5B-BB4A-9E4D-3B733B972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8420-3FF8-E644-A3E7-73B983BB9821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5F91-FD5B-BB4A-9E4D-3B733B972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8420-3FF8-E644-A3E7-73B983BB9821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5F91-FD5B-BB4A-9E4D-3B733B972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8420-3FF8-E644-A3E7-73B983BB9821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5F91-FD5B-BB4A-9E4D-3B733B972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8420-3FF8-E644-A3E7-73B983BB9821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55F91-FD5B-BB4A-9E4D-3B733B972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41993_Protostome_vs_Deuterostome.jpg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37" y="0"/>
            <a:ext cx="60356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Haikuichthys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6" y="1143000"/>
            <a:ext cx="5104191" cy="5526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Hagfish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43" y="1083490"/>
            <a:ext cx="7653517" cy="577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Lamprey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12" y="1600200"/>
            <a:ext cx="7831636" cy="360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Gnathostomes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61" y="1600200"/>
            <a:ext cx="4892524" cy="415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</a:t>
            </a:r>
            <a:r>
              <a:rPr lang="en-US" dirty="0"/>
              <a:t>V</a:t>
            </a:r>
            <a:r>
              <a:rPr lang="en-US" dirty="0" smtClean="0"/>
              <a:t>ertebrate Jaws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2467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14" y="274638"/>
            <a:ext cx="3797905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Chondrichthyans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19" y="1600200"/>
            <a:ext cx="3911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181" y="3203635"/>
            <a:ext cx="4627638" cy="3654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733" y="274638"/>
            <a:ext cx="4267200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Bony Fishes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8" y="1600200"/>
            <a:ext cx="6985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Tetrapods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37" y="2106794"/>
            <a:ext cx="5288643" cy="4019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16" y="1251541"/>
            <a:ext cx="7416800" cy="47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19" y="1323219"/>
            <a:ext cx="6985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m8s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545" y="0"/>
            <a:ext cx="59898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ll_reptil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07" y="0"/>
            <a:ext cx="73564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33" y="970114"/>
            <a:ext cx="7448303" cy="4642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nosaur-feathe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082" y="597941"/>
            <a:ext cx="4439632" cy="5549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Amniotes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381" y="2046514"/>
            <a:ext cx="508000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19" y="1007223"/>
            <a:ext cx="7801036" cy="585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70" y="883677"/>
            <a:ext cx="7264157" cy="5613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ordate Images_0002.jpg"/>
          <p:cNvPicPr>
            <a:picLocks noChangeAspect="1"/>
          </p:cNvPicPr>
          <p:nvPr/>
        </p:nvPicPr>
        <p:blipFill>
          <a:blip r:embed="rId2"/>
          <a:srcRect l="17760" r="11910"/>
          <a:stretch>
            <a:fillRect/>
          </a:stretch>
        </p:blipFill>
        <p:spPr>
          <a:xfrm rot="5400000">
            <a:off x="1642332" y="-1364916"/>
            <a:ext cx="5942313" cy="922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623l.jpg"/>
          <p:cNvPicPr>
            <a:picLocks noChangeAspect="1"/>
          </p:cNvPicPr>
          <p:nvPr/>
        </p:nvPicPr>
        <p:blipFill>
          <a:blip r:embed="rId2"/>
          <a:srcRect t="4222"/>
          <a:stretch>
            <a:fillRect/>
          </a:stretch>
        </p:blipFill>
        <p:spPr>
          <a:xfrm>
            <a:off x="285279" y="274638"/>
            <a:ext cx="8673629" cy="62305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524" y="394803"/>
            <a:ext cx="9809238" cy="5603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0878"/>
            <a:ext cx="9204476" cy="409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43" y="1325563"/>
            <a:ext cx="5715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Lancelets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066800"/>
            <a:ext cx="91567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87" y="1157590"/>
            <a:ext cx="341086" cy="484164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Haikuella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719" y="274638"/>
            <a:ext cx="4495800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20</Words>
  <Application>Microsoft Macintosh PowerPoint</Application>
  <PresentationFormat>On-screen Show (4:3)</PresentationFormat>
  <Paragraphs>16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Tunicates</vt:lpstr>
      <vt:lpstr>Tunicates</vt:lpstr>
      <vt:lpstr>Lancelets</vt:lpstr>
      <vt:lpstr>Haikuella</vt:lpstr>
      <vt:lpstr>Haikuichthys</vt:lpstr>
      <vt:lpstr>Hagfish</vt:lpstr>
      <vt:lpstr>Lamprey</vt:lpstr>
      <vt:lpstr>Gnathostomes</vt:lpstr>
      <vt:lpstr>Evolution of Vertebrate Jaws</vt:lpstr>
      <vt:lpstr>Chondrichthyans</vt:lpstr>
      <vt:lpstr>Bony Fishes</vt:lpstr>
      <vt:lpstr>Tetrapods</vt:lpstr>
      <vt:lpstr>Slide 18</vt:lpstr>
      <vt:lpstr>Amphibians</vt:lpstr>
      <vt:lpstr>Slide 20</vt:lpstr>
      <vt:lpstr>Slide 21</vt:lpstr>
      <vt:lpstr>Slide 22</vt:lpstr>
      <vt:lpstr>Amniotes</vt:lpstr>
      <vt:lpstr>Birds </vt:lpstr>
      <vt:lpstr>Mammals</vt:lpstr>
    </vt:vector>
  </TitlesOfParts>
  <Company>Earth Camp Collective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collins</dc:creator>
  <cp:lastModifiedBy>kyle collins</cp:lastModifiedBy>
  <cp:revision>14</cp:revision>
  <cp:lastPrinted>2014-11-14T00:41:11Z</cp:lastPrinted>
  <dcterms:created xsi:type="dcterms:W3CDTF">2015-11-19T16:18:03Z</dcterms:created>
  <dcterms:modified xsi:type="dcterms:W3CDTF">2015-11-19T18:48:13Z</dcterms:modified>
</cp:coreProperties>
</file>