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10854-4C86-B64F-928C-077A75A952C8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37B64-3D19-294F-959B-185855A07B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7C9E-858D-F64F-83F0-A902FDD4117C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AAFF-37B5-3C44-AA67-81049E2378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://yin-informationtechnology.blogspot.com/2011/01/1024x768-normal-0-false-false-false-en_632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74638"/>
            <a:ext cx="81280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39" y="1099585"/>
            <a:ext cx="7089321" cy="5020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33" y="2010304"/>
            <a:ext cx="7502238" cy="3373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Artery and vein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7620000" cy="51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24" y="572797"/>
            <a:ext cx="7569522" cy="579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9" y="0"/>
            <a:ext cx="7791752" cy="849237"/>
          </a:xfrm>
        </p:spPr>
        <p:txBody>
          <a:bodyPr/>
          <a:lstStyle/>
          <a:p>
            <a:r>
              <a:rPr lang="en-US" dirty="0" smtClean="0"/>
              <a:t>Structure of Blood Vessels</a:t>
            </a:r>
            <a:endParaRPr lang="en-US" dirty="0"/>
          </a:p>
        </p:txBody>
      </p:sp>
      <p:pic>
        <p:nvPicPr>
          <p:cNvPr id="4" name="Picture 3" descr="vesse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849237"/>
            <a:ext cx="7620000" cy="585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2286" y="6488668"/>
            <a:ext cx="408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3"/>
              </a:rPr>
              <a:t>‪yin-informationtechnology.blogspot.com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95" y="274637"/>
            <a:ext cx="7021286" cy="6600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2397" b="40143"/>
          <a:stretch>
            <a:fillRect/>
          </a:stretch>
        </p:blipFill>
        <p:spPr>
          <a:xfrm>
            <a:off x="0" y="0"/>
            <a:ext cx="4555836" cy="6583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62110" b="1869"/>
          <a:stretch>
            <a:fillRect/>
          </a:stretch>
        </p:blipFill>
        <p:spPr>
          <a:xfrm>
            <a:off x="4510958" y="2660952"/>
            <a:ext cx="4633042" cy="4197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2397" r="-710" b="77081"/>
          <a:stretch>
            <a:fillRect/>
          </a:stretch>
        </p:blipFill>
        <p:spPr>
          <a:xfrm>
            <a:off x="4555836" y="0"/>
            <a:ext cx="4588164" cy="235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Artery and vein Structure</vt:lpstr>
      <vt:lpstr>Slide 5</vt:lpstr>
      <vt:lpstr>Structure of Blood Vessels</vt:lpstr>
      <vt:lpstr>Slide 7</vt:lpstr>
      <vt:lpstr>Slide 8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collins</dc:creator>
  <cp:lastModifiedBy>kyle collins</cp:lastModifiedBy>
  <cp:revision>1</cp:revision>
  <dcterms:created xsi:type="dcterms:W3CDTF">2016-04-27T23:41:11Z</dcterms:created>
  <dcterms:modified xsi:type="dcterms:W3CDTF">2016-04-27T23:41:42Z</dcterms:modified>
</cp:coreProperties>
</file>